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263" r:id="rId3"/>
    <p:sldId id="275" r:id="rId4"/>
    <p:sldId id="304" r:id="rId5"/>
    <p:sldId id="313" r:id="rId6"/>
    <p:sldId id="314" r:id="rId7"/>
    <p:sldId id="315" r:id="rId8"/>
    <p:sldId id="316" r:id="rId9"/>
    <p:sldId id="309" r:id="rId10"/>
    <p:sldId id="312" r:id="rId11"/>
    <p:sldId id="302" r:id="rId12"/>
    <p:sldId id="303" r:id="rId13"/>
    <p:sldId id="310" r:id="rId14"/>
    <p:sldId id="306" r:id="rId15"/>
    <p:sldId id="2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3161" autoAdjust="0"/>
  </p:normalViewPr>
  <p:slideViewPr>
    <p:cSldViewPr snapToGrid="0">
      <p:cViewPr>
        <p:scale>
          <a:sx n="66" d="100"/>
          <a:sy n="66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04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7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7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47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接下来我们将从以下几个方面来介绍这篇文章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03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4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97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65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1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88625"/>
            <a:ext cx="12204000" cy="2110740"/>
            <a:chOff x="0" y="0"/>
            <a:chExt cx="12204000" cy="21107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3935" y="1342390"/>
              <a:ext cx="356235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2426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14787" y="2113830"/>
            <a:ext cx="7758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AAAI2021_Contrastive and Generative Graph Convolutional Networks for Graph-based Semi-Supervised Learning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74505" y="239395"/>
            <a:ext cx="21285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ATAI</a:t>
            </a:r>
            <a:endParaRPr lang="zh-CN" altLang="en-US" sz="15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8400" y="604204"/>
            <a:ext cx="467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Technique of Artificial  Intelligence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6620" y="6133465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2021.02.23  •  Henan</a:t>
            </a:r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4310402" y="4925054"/>
            <a:ext cx="6835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Binyan Zhang</a:t>
            </a:r>
          </a:p>
          <a:p>
            <a:pPr algn="ctr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zby@2018.cqut.edu.cn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788E8B-18B2-4D26-8DD3-D45B33689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3918" y="3573318"/>
            <a:ext cx="7961905" cy="1380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6478" y="167785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FFCF17-FE36-4603-BCD1-3B27C565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66" y="2365741"/>
            <a:ext cx="7104762" cy="311428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1F393BA-8333-44CB-BFBB-A31ECD7C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9027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665FC53-6B67-4194-BDAB-0F9EAD9372F7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960F6E4-CF02-4657-B3C9-19B1348C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77A975-2FE6-4BA4-AB83-012E35D4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61" y="1706816"/>
            <a:ext cx="9830078" cy="4148011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4B63122C-0658-48DD-AB6C-6830E02FE1A3}"/>
              </a:ext>
            </a:extLst>
          </p:cNvPr>
          <p:cNvSpPr/>
          <p:nvPr/>
        </p:nvSpPr>
        <p:spPr>
          <a:xfrm>
            <a:off x="1175657" y="5322210"/>
            <a:ext cx="9826172" cy="4399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9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BB005A-68A5-4C66-8FBB-E6A3F322AFE0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112BBE-BBC7-48F5-A863-FFDC7057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83" y="1555456"/>
            <a:ext cx="6299201" cy="450878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CA086C-CAC9-499E-B199-9BBF28C9C254}"/>
              </a:ext>
            </a:extLst>
          </p:cNvPr>
          <p:cNvSpPr/>
          <p:nvPr/>
        </p:nvSpPr>
        <p:spPr>
          <a:xfrm>
            <a:off x="3715657" y="5552332"/>
            <a:ext cx="4717143" cy="4399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3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E34D70-862F-4846-81B2-B8912704530A}"/>
              </a:ext>
            </a:extLst>
          </p:cNvPr>
          <p:cNvSpPr/>
          <p:nvPr/>
        </p:nvSpPr>
        <p:spPr>
          <a:xfrm>
            <a:off x="10761" y="1597408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FD33F0-1B3D-40E9-BEBA-C442B3A9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" y="1782453"/>
            <a:ext cx="5419048" cy="38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8C1415-9A4E-4A36-AB73-E34A5EEA7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23" y="1782453"/>
            <a:ext cx="5504762" cy="3942857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AF36579-F63D-4D1C-963F-1527A8B025AF}"/>
              </a:ext>
            </a:extLst>
          </p:cNvPr>
          <p:cNvSpPr/>
          <p:nvPr/>
        </p:nvSpPr>
        <p:spPr>
          <a:xfrm>
            <a:off x="957943" y="5260592"/>
            <a:ext cx="4107543" cy="3399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6403C0B-CFA4-465F-A224-88AB05E199A0}"/>
              </a:ext>
            </a:extLst>
          </p:cNvPr>
          <p:cNvSpPr/>
          <p:nvPr/>
        </p:nvSpPr>
        <p:spPr>
          <a:xfrm>
            <a:off x="7344228" y="5275106"/>
            <a:ext cx="3672115" cy="3254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6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48FB6A-C15E-4804-A27C-7A228BF39F59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E6D0AE-8181-4D67-AFCC-D71BB917B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52" y="2174736"/>
            <a:ext cx="5561905" cy="26149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722846-3C87-4416-81AB-DCF57A19A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14" y="2046011"/>
            <a:ext cx="5871431" cy="34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F69DF25-1887-41F9-AC64-47AA4D0AD6D5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6329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056230-7A79-4AAD-9145-85DD0DF1DB82}"/>
              </a:ext>
            </a:extLst>
          </p:cNvPr>
          <p:cNvSpPr txBox="1"/>
          <p:nvPr/>
        </p:nvSpPr>
        <p:spPr>
          <a:xfrm>
            <a:off x="1221086" y="1889732"/>
            <a:ext cx="9371468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arenR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designing a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contrastive loss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scarce yet valuable class information, together with the data similarities, can be used to provide abundant supervision information for discriminative representation learning. </a:t>
            </a:r>
          </a:p>
          <a:p>
            <a:pPr marL="457200" indent="-457200" algn="l">
              <a:lnSpc>
                <a:spcPct val="150000"/>
              </a:lnSpc>
              <a:buAutoNum type="arabicParenR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supervision signals can be further enriched by leveraging the underlying relationship between the input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topology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features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6255" y="1287484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effectLst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effectLst/>
              </a:rPr>
              <a:t>Approach</a:t>
            </a:r>
            <a:endParaRPr lang="en-US" altLang="zh-CN" sz="32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Conclusion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/>
              <a:t>Motivation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6F1820-F9F3-4033-8EA1-13AB732833BF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306253-262C-47B4-A5EF-1CD6EFCAD36A}"/>
              </a:ext>
            </a:extLst>
          </p:cNvPr>
          <p:cNvSpPr txBox="1"/>
          <p:nvPr/>
        </p:nvSpPr>
        <p:spPr>
          <a:xfrm>
            <a:off x="980661" y="249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08D2F7-80D4-4A2E-A251-29F4B9467820}"/>
              </a:ext>
            </a:extLst>
          </p:cNvPr>
          <p:cNvSpPr txBox="1"/>
          <p:nvPr/>
        </p:nvSpPr>
        <p:spPr>
          <a:xfrm>
            <a:off x="401172" y="1881943"/>
            <a:ext cx="11682814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 graph-based SSL methods have achieved noticeable progress in recent years,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they do not directly tackle the core problem of SSL, namely the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 of supervision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  One should note that the number of labeled data in SSL problems is usually very limited,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which poses a great difficulty for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network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thus will probably degrade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the performance of GCNs.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617" y="644927"/>
            <a:ext cx="2746765" cy="425650"/>
          </a:xfrm>
        </p:spPr>
        <p:txBody>
          <a:bodyPr/>
          <a:lstStyle/>
          <a:p>
            <a:r>
              <a:rPr lang="en-US" altLang="zh-CN" sz="3200" dirty="0"/>
              <a:t>Approach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BDF06-C5E5-4D24-AE44-C0962B16CD1D}"/>
              </a:ext>
            </a:extLst>
          </p:cNvPr>
          <p:cNvSpPr/>
          <p:nvPr/>
        </p:nvSpPr>
        <p:spPr>
          <a:xfrm>
            <a:off x="0" y="15271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65D3BD-D1E8-45DE-A355-48CAA68D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124"/>
            <a:ext cx="12192000" cy="4422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48BD5D-3800-453E-90E1-1E790CC8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60" y="5573334"/>
            <a:ext cx="9925879" cy="12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66379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D24F44-36A2-4C92-AED0-A79284AB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949"/>
            <a:ext cx="6847619" cy="41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6868BE-15F5-49B1-B16B-277BC223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191" y="1863950"/>
            <a:ext cx="4722523" cy="4157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7CD77D-8410-4767-B9FB-064A8090E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191" y="2486475"/>
            <a:ext cx="4722523" cy="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66379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739486-BD3D-49F4-93DA-A23160F1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002" y="1861893"/>
            <a:ext cx="5608544" cy="4169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A9721C-89D7-4E43-8AA9-77D583C8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002" y="2511847"/>
            <a:ext cx="5448810" cy="8370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68A79F-CF3F-4CEB-9FDD-CDF68B265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02" y="3518103"/>
            <a:ext cx="5448810" cy="8918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504D9B-B557-47A4-9EA5-060766F92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" y="1708066"/>
            <a:ext cx="4428571" cy="43523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596646-62FF-4FCB-A906-152802B9A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070" y="4598400"/>
            <a:ext cx="5028571" cy="723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A99E00-D920-49A7-8AEC-74F9558E8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070" y="5510611"/>
            <a:ext cx="4752381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1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66379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367422-7DE1-49ED-9263-81CD3322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6" y="1911568"/>
            <a:ext cx="5552381" cy="41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4694DA-5BFB-4EFF-802F-05F1D3A84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08" y="3410806"/>
            <a:ext cx="5352381" cy="5047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0854C8-DE95-4726-8A58-8CABB0AB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608" y="1581925"/>
            <a:ext cx="5609524" cy="17047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2F89366-075D-42D8-97B5-F7EE35ED3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608" y="4039687"/>
            <a:ext cx="5933333" cy="7809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C941695-9D8D-4AE5-B12F-EA4A27AFA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608" y="4957032"/>
            <a:ext cx="6142216" cy="9406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41EC4EF-2FA7-4E45-8C04-D35E35644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608" y="6005378"/>
            <a:ext cx="3019048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66379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367422-7DE1-49ED-9263-81CD3322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6" y="1911568"/>
            <a:ext cx="5552381" cy="411428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662743-09B2-4C62-B686-8587F2137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33" y="1841994"/>
            <a:ext cx="5438095" cy="4952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BB42EA-E740-4050-BD93-2463AD1E7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33" y="2531042"/>
            <a:ext cx="1742857" cy="3904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FED56F-A2DE-4235-92B7-29144EA3E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249" y="3115328"/>
            <a:ext cx="5257143" cy="9333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ADD9087-62D5-40D1-B8B5-D0CB6FDF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229" y="4360032"/>
            <a:ext cx="54387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5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DCBDCC-4A21-4F02-B721-85EC6A044976}"/>
              </a:ext>
            </a:extLst>
          </p:cNvPr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79631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12C973-33EB-434C-AD28-4A259C5E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06" y="1858655"/>
            <a:ext cx="7912013" cy="273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BD3DCA-E61A-4C10-8F42-71C9369F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305" y="4834767"/>
            <a:ext cx="791201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211</Words>
  <Application>Microsoft Office PowerPoint</Application>
  <PresentationFormat>宽屏</PresentationFormat>
  <Paragraphs>51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黑体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Motivation</vt:lpstr>
      <vt:lpstr>Approach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Experiments</vt:lpstr>
      <vt:lpstr>Experiments</vt:lpstr>
      <vt:lpstr>Experiments</vt:lpstr>
      <vt:lpstr>Experiments</vt:lpstr>
      <vt:lpstr>Conclusion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1 23</cp:lastModifiedBy>
  <cp:revision>1430</cp:revision>
  <dcterms:created xsi:type="dcterms:W3CDTF">2017-04-22T07:59:00Z</dcterms:created>
  <dcterms:modified xsi:type="dcterms:W3CDTF">2021-02-23T13:01:29Z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